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67" r:id="rId4"/>
    <p:sldId id="269" r:id="rId5"/>
    <p:sldId id="270" r:id="rId6"/>
    <p:sldId id="271" r:id="rId7"/>
    <p:sldId id="258" r:id="rId8"/>
    <p:sldId id="272" r:id="rId9"/>
    <p:sldId id="273" r:id="rId10"/>
    <p:sldId id="274" r:id="rId11"/>
    <p:sldId id="259" r:id="rId12"/>
    <p:sldId id="261" r:id="rId13"/>
    <p:sldId id="262" r:id="rId14"/>
    <p:sldId id="260" r:id="rId15"/>
    <p:sldId id="263" r:id="rId16"/>
    <p:sldId id="275" r:id="rId17"/>
    <p:sldId id="276" r:id="rId18"/>
    <p:sldId id="277" r:id="rId19"/>
    <p:sldId id="278" r:id="rId20"/>
    <p:sldId id="264" r:id="rId21"/>
    <p:sldId id="279" r:id="rId22"/>
    <p:sldId id="281" r:id="rId23"/>
    <p:sldId id="280" r:id="rId24"/>
    <p:sldId id="265" r:id="rId25"/>
    <p:sldId id="266" r:id="rId26"/>
    <p:sldId id="282" r:id="rId27"/>
    <p:sldId id="285" r:id="rId28"/>
    <p:sldId id="283" r:id="rId29"/>
    <p:sldId id="284" r:id="rId30"/>
    <p:sldId id="287" r:id="rId31"/>
    <p:sldId id="288" r:id="rId32"/>
    <p:sldId id="289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16D7324-2A41-2E47-8E36-D504911A3247}">
          <p14:sldIdLst>
            <p14:sldId id="256"/>
            <p14:sldId id="257"/>
            <p14:sldId id="267"/>
            <p14:sldId id="269"/>
            <p14:sldId id="270"/>
            <p14:sldId id="271"/>
            <p14:sldId id="258"/>
            <p14:sldId id="272"/>
            <p14:sldId id="273"/>
            <p14:sldId id="274"/>
            <p14:sldId id="259"/>
            <p14:sldId id="261"/>
            <p14:sldId id="262"/>
            <p14:sldId id="260"/>
            <p14:sldId id="263"/>
            <p14:sldId id="275"/>
            <p14:sldId id="276"/>
            <p14:sldId id="277"/>
            <p14:sldId id="278"/>
            <p14:sldId id="264"/>
            <p14:sldId id="279"/>
            <p14:sldId id="281"/>
            <p14:sldId id="280"/>
            <p14:sldId id="265"/>
            <p14:sldId id="266"/>
            <p14:sldId id="282"/>
            <p14:sldId id="285"/>
            <p14:sldId id="283"/>
            <p14:sldId id="284"/>
            <p14:sldId id="287"/>
            <p14:sldId id="288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EF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4"/>
    <p:restoredTop sz="94661"/>
  </p:normalViewPr>
  <p:slideViewPr>
    <p:cSldViewPr snapToGrid="0" snapToObjects="1">
      <p:cViewPr varScale="1">
        <p:scale>
          <a:sx n="164" d="100"/>
          <a:sy n="164" d="100"/>
        </p:scale>
        <p:origin x="17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E152A-4AE5-5545-927C-51012056200F}" type="datetimeFigureOut">
              <a:rPr lang="en-US" smtClean="0"/>
              <a:t>1/19/18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61C48A-A010-E845-8D73-8F710FD9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74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38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7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59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067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7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76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311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62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12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26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1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EE3BC-B80F-F54D-899B-B5E73CF9E85D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E9244E-FFA0-D040-A0F9-F559FB87A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83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Deep Dive into React Portals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Souvik Basu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7021" y="4254202"/>
            <a:ext cx="1617958" cy="67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27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to use Portals?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Handles code complexity (easier state management)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210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Concerns around usage of React </a:t>
            </a:r>
            <a:r>
              <a:rPr lang="en-US" dirty="0" smtClean="0"/>
              <a:t>Portal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Spaghetti code </a:t>
            </a:r>
          </a:p>
          <a:p>
            <a:r>
              <a:rPr lang="en-US" dirty="0" smtClean="0"/>
              <a:t>Portals are like </a:t>
            </a:r>
            <a:r>
              <a:rPr lang="en-US" dirty="0" err="1" smtClean="0"/>
              <a:t>goto</a:t>
            </a:r>
            <a:r>
              <a:rPr lang="en-US" dirty="0" smtClean="0"/>
              <a:t> statement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446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889000"/>
            <a:ext cx="5080000" cy="508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7846" y="742462"/>
            <a:ext cx="89543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err="1" smtClean="0"/>
              <a:t>goto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96596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Portal inside Portal inside Portal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700" y="2540000"/>
            <a:ext cx="1118381" cy="124264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2766646" y="3055815"/>
            <a:ext cx="1297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6330" y="2540000"/>
            <a:ext cx="1118381" cy="12426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960" y="2540000"/>
            <a:ext cx="1118381" cy="1242646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5591907" y="3055815"/>
            <a:ext cx="1297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95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Clean design using </a:t>
            </a:r>
            <a:r>
              <a:rPr lang="en-US" dirty="0" smtClean="0"/>
              <a:t>Portals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Virtual DOM abstraction</a:t>
            </a:r>
          </a:p>
          <a:p>
            <a:r>
              <a:rPr lang="en-US" dirty="0" smtClean="0"/>
              <a:t>Portal enforces to think in terms of React Elements and not DOM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897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19200" y="515815"/>
            <a:ext cx="3673231" cy="531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750646" y="1375508"/>
            <a:ext cx="2649416" cy="389987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414954" y="2203938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30584" y="3739661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11477" y="515815"/>
            <a:ext cx="3673231" cy="531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Component 1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342923" y="1375508"/>
            <a:ext cx="2649416" cy="389987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7231" y="2203938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022861" y="3739661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117969" y="6158523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245600" y="6158523"/>
            <a:ext cx="48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JSX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896386" y="591961"/>
            <a:ext cx="146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Component 1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05247" y="1483158"/>
            <a:ext cx="146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Component 2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007231" y="2213266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 3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041075" y="3757192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 4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86360" y="57633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&lt;div&gt;</a:t>
            </a:r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779605" y="1420391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&lt;div&gt;</a:t>
            </a:r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430584" y="2188253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&lt;div&gt;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453713" y="3757192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&lt;div&gt;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1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684" y="3556861"/>
            <a:ext cx="4662551" cy="21542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397" y="340961"/>
            <a:ext cx="3738165" cy="25346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027" y="3512470"/>
            <a:ext cx="5777316" cy="219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55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9986" y="199306"/>
            <a:ext cx="7824084" cy="63642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646507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033" y="185979"/>
            <a:ext cx="66044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2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400" y="1581150"/>
            <a:ext cx="98552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513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20916"/>
          </a:xfrm>
        </p:spPr>
        <p:txBody>
          <a:bodyPr/>
          <a:lstStyle/>
          <a:p>
            <a:pPr algn="ctr"/>
            <a:r>
              <a:rPr lang="en-US" dirty="0"/>
              <a:t>What is React </a:t>
            </a:r>
            <a:r>
              <a:rPr lang="en-US" dirty="0" smtClean="0"/>
              <a:t>Portal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5460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19200" y="515815"/>
            <a:ext cx="3673231" cy="531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750646" y="1938215"/>
            <a:ext cx="2649416" cy="333717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430583" y="695569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30584" y="3739661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11477" y="515815"/>
            <a:ext cx="3673231" cy="531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342923" y="1375508"/>
            <a:ext cx="2649416" cy="389987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7231" y="2203938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022861" y="3739661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117969" y="6158523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245600" y="6158523"/>
            <a:ext cx="48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JSX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H="1" flipV="1">
            <a:off x="3470031" y="1375508"/>
            <a:ext cx="5552830" cy="12192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4816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5991" y="247972"/>
            <a:ext cx="5061121" cy="63388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84120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253" y="0"/>
            <a:ext cx="62334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2557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736600"/>
            <a:ext cx="99060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281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19200" y="515815"/>
            <a:ext cx="3673231" cy="531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750646" y="1938215"/>
            <a:ext cx="2649416" cy="333717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001848" y="586153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30584" y="3739661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11477" y="515815"/>
            <a:ext cx="3673231" cy="531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342923" y="1375508"/>
            <a:ext cx="2649416" cy="389987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7231" y="2203938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022861" y="3739661"/>
            <a:ext cx="1250461" cy="10628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117969" y="6158523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245600" y="6158523"/>
            <a:ext cx="48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JSX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H="1" flipV="1">
            <a:off x="6236679" y="1180123"/>
            <a:ext cx="2786182" cy="141458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8720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19200" y="515815"/>
            <a:ext cx="3673231" cy="531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750646" y="1375508"/>
            <a:ext cx="2649416" cy="389987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11477" y="515815"/>
            <a:ext cx="3673231" cy="531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342923" y="1375508"/>
            <a:ext cx="2649416" cy="389987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117969" y="6158523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245600" y="6158523"/>
            <a:ext cx="48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JSX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368061" y="1733063"/>
            <a:ext cx="687754" cy="60569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678983" y="1938215"/>
            <a:ext cx="1723293" cy="272757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156200" y="3098800"/>
            <a:ext cx="1723293" cy="272757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937867" y="2520462"/>
            <a:ext cx="1205524" cy="1664677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9540629" y="547078"/>
            <a:ext cx="19538" cy="8362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9845429" y="1383323"/>
            <a:ext cx="15629" cy="5548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9245601" y="1938215"/>
            <a:ext cx="9765" cy="5822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117969" y="492370"/>
            <a:ext cx="1" cy="8831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5404338" y="734647"/>
            <a:ext cx="1205524" cy="1664677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9201415" y="3161324"/>
            <a:ext cx="687754" cy="60569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9451240" y="2516553"/>
            <a:ext cx="11010" cy="6564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3723056" y="1398953"/>
            <a:ext cx="1836616" cy="16998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6075001" y="2338755"/>
            <a:ext cx="50067" cy="7600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2966921" y="1566985"/>
            <a:ext cx="2413486" cy="3087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54460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13167"/>
          </a:xfrm>
        </p:spPr>
        <p:txBody>
          <a:bodyPr/>
          <a:lstStyle/>
          <a:p>
            <a:pPr algn="ctr"/>
            <a:r>
              <a:rPr lang="en-US" dirty="0" smtClean="0"/>
              <a:t>Testing </a:t>
            </a:r>
            <a:r>
              <a:rPr lang="en-US" smtClean="0"/>
              <a:t>React Portals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611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using Enzyme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mount -&gt; DOM</a:t>
            </a:r>
          </a:p>
          <a:p>
            <a:r>
              <a:rPr lang="en-US" dirty="0" smtClean="0"/>
              <a:t>shallow -&gt; Component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1243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13167"/>
          </a:xfrm>
        </p:spPr>
        <p:txBody>
          <a:bodyPr/>
          <a:lstStyle/>
          <a:p>
            <a:pPr algn="ctr"/>
            <a:r>
              <a:rPr lang="en-US" dirty="0" smtClean="0"/>
              <a:t>State Management in Portals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1911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Gotchas</a:t>
            </a:r>
            <a:r>
              <a:rPr lang="en-US" dirty="0" smtClean="0"/>
              <a:t> with Portals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Avoid State flow as per UI designs</a:t>
            </a:r>
          </a:p>
          <a:p>
            <a:r>
              <a:rPr lang="en-US" dirty="0" smtClean="0"/>
              <a:t>Rather think in terms of Components</a:t>
            </a:r>
          </a:p>
          <a:p>
            <a:r>
              <a:rPr lang="en-US" dirty="0" smtClean="0"/>
              <a:t>Portals is part of </a:t>
            </a:r>
            <a:r>
              <a:rPr lang="en-US" dirty="0" err="1" smtClean="0"/>
              <a:t>ReactDOM</a:t>
            </a:r>
            <a:r>
              <a:rPr lang="en-US" dirty="0" smtClean="0"/>
              <a:t> and not React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483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913681" y="1255362"/>
            <a:ext cx="7501180" cy="4750231"/>
          </a:xfrm>
          <a:prstGeom prst="rect">
            <a:avLst/>
          </a:prstGeom>
          <a:solidFill>
            <a:srgbClr val="90EF9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15159" y="2385570"/>
            <a:ext cx="1185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showLogin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959817" y="2812942"/>
            <a:ext cx="689675" cy="3038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5050" y="1617266"/>
            <a:ext cx="1308100" cy="4064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492" y="2385570"/>
            <a:ext cx="4659608" cy="3361180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 flipH="1">
            <a:off x="4184542" y="1821051"/>
            <a:ext cx="4355024" cy="5645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8021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cool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hackernoon.com</a:t>
            </a:r>
            <a:r>
              <a:rPr lang="en-US" dirty="0"/>
              <a:t>/using-a-react-16-portal-to-do-something-cool-2a2d627b0202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041" y="2605505"/>
            <a:ext cx="8658386" cy="425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1801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6407" y="0"/>
            <a:ext cx="76991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0487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 n 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Thank you</a:t>
            </a:r>
          </a:p>
          <a:p>
            <a:pPr marL="0" indent="0" algn="ctr">
              <a:buNone/>
            </a:pPr>
            <a:r>
              <a:rPr lang="en-US" dirty="0" smtClean="0"/>
              <a:t>@</a:t>
            </a:r>
            <a:r>
              <a:rPr lang="en-US" dirty="0" err="1" smtClean="0"/>
              <a:t>souvikbasu</a:t>
            </a: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Code</a:t>
            </a:r>
            <a:r>
              <a:rPr lang="en-US"/>
              <a:t>: </a:t>
            </a:r>
            <a:r>
              <a:rPr lang="en-US" dirty="0" err="1" smtClean="0"/>
              <a:t>bit.ly</a:t>
            </a:r>
            <a:r>
              <a:rPr lang="en-US" dirty="0" smtClean="0"/>
              <a:t>/</a:t>
            </a:r>
            <a:r>
              <a:rPr lang="en-US" dirty="0" err="1" smtClean="0"/>
              <a:t>reactportals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259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87098" y="100740"/>
            <a:ext cx="9973160" cy="64705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mtClean="0">
                <a:solidFill>
                  <a:schemeClr val="tx1"/>
                </a:solidFill>
              </a:rPr>
              <a:t>App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28706" y="437827"/>
            <a:ext cx="7501180" cy="1576954"/>
          </a:xfrm>
          <a:prstGeom prst="rect">
            <a:avLst/>
          </a:prstGeom>
          <a:solidFill>
            <a:srgbClr val="90EF9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83603" y="1357415"/>
            <a:ext cx="1185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showLogin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0772" y="664121"/>
            <a:ext cx="1308100" cy="4064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5261675" y="891153"/>
            <a:ext cx="3556862" cy="6509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231397" y="2309247"/>
            <a:ext cx="7501179" cy="12398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</a:rPr>
              <a:t>Main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439" y="3750588"/>
            <a:ext cx="3808277" cy="270651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547786" y="2598592"/>
            <a:ext cx="1185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showLogin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5" idx="1"/>
          </p:cNvCxnSpPr>
          <p:nvPr/>
        </p:nvCxnSpPr>
        <p:spPr>
          <a:xfrm flipH="1">
            <a:off x="2278252" y="1226304"/>
            <a:ext cx="950454" cy="123792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6" idx="2"/>
          </p:cNvCxnSpPr>
          <p:nvPr/>
        </p:nvCxnSpPr>
        <p:spPr>
          <a:xfrm>
            <a:off x="2140705" y="2967924"/>
            <a:ext cx="2934990" cy="2634713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2097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913681" y="1255362"/>
            <a:ext cx="7501180" cy="4750231"/>
          </a:xfrm>
          <a:prstGeom prst="rect">
            <a:avLst/>
          </a:prstGeom>
          <a:solidFill>
            <a:srgbClr val="90EF9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15159" y="2385570"/>
            <a:ext cx="1185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showLogin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959817" y="2812942"/>
            <a:ext cx="689675" cy="3038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5050" y="1617266"/>
            <a:ext cx="1308100" cy="406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649492" y="2385570"/>
            <a:ext cx="5385661" cy="3480538"/>
          </a:xfrm>
          <a:prstGeom prst="rect">
            <a:avLst/>
          </a:prstGeom>
          <a:solidFill>
            <a:srgbClr val="90EF9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4184542" y="1821051"/>
            <a:ext cx="4355024" cy="5645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732" y="2504928"/>
            <a:ext cx="4574368" cy="329969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44144" y="2378142"/>
            <a:ext cx="78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Modal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217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73437" y="201478"/>
            <a:ext cx="11491994" cy="5804115"/>
          </a:xfrm>
          <a:prstGeom prst="rect">
            <a:avLst/>
          </a:prstGeom>
          <a:solidFill>
            <a:srgbClr val="90EF9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678206" y="1334169"/>
            <a:ext cx="1185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showLogin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9864672" y="1703501"/>
            <a:ext cx="170481" cy="68206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7613" y="516887"/>
            <a:ext cx="1308100" cy="406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069384" y="2385570"/>
            <a:ext cx="10606330" cy="3480538"/>
          </a:xfrm>
          <a:prstGeom prst="rect">
            <a:avLst/>
          </a:prstGeom>
          <a:solidFill>
            <a:srgbClr val="90EF9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10430359" y="919968"/>
            <a:ext cx="125978" cy="5291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3811" y="2445249"/>
            <a:ext cx="4659608" cy="33611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47798" y="2392150"/>
            <a:ext cx="78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Modal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554234" y="3161654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a@b.c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4443" y="472437"/>
            <a:ext cx="1397000" cy="4953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H="1" flipV="1">
            <a:off x="6912400" y="1700924"/>
            <a:ext cx="843673" cy="27508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9608" y="2549058"/>
            <a:ext cx="4433269" cy="3153562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H="1">
            <a:off x="4388095" y="967737"/>
            <a:ext cx="1836335" cy="213579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451792" y="1331592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email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 flipH="1" flipV="1">
            <a:off x="6561591" y="910978"/>
            <a:ext cx="143133" cy="49661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902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use Portals?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Always on Top</a:t>
            </a:r>
          </a:p>
          <a:p>
            <a:r>
              <a:rPr lang="en-US" dirty="0" smtClean="0"/>
              <a:t>Child bigger than Parent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049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Lightbox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2789" y="2347991"/>
            <a:ext cx="3808277" cy="270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95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Children that spill out of parent div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857" y="2107768"/>
            <a:ext cx="10672943" cy="320746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82744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183</Words>
  <Application>Microsoft Macintosh PowerPoint</Application>
  <PresentationFormat>Widescreen</PresentationFormat>
  <Paragraphs>68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Calibri</vt:lpstr>
      <vt:lpstr>Calibri Light</vt:lpstr>
      <vt:lpstr>Arial</vt:lpstr>
      <vt:lpstr>Office Theme</vt:lpstr>
      <vt:lpstr>Deep Dive into React Portals</vt:lpstr>
      <vt:lpstr>What is React Portal</vt:lpstr>
      <vt:lpstr>PowerPoint Presentation</vt:lpstr>
      <vt:lpstr>PowerPoint Presentation</vt:lpstr>
      <vt:lpstr>PowerPoint Presentation</vt:lpstr>
      <vt:lpstr>PowerPoint Presentation</vt:lpstr>
      <vt:lpstr>When to use Portals?</vt:lpstr>
      <vt:lpstr>Lightbox</vt:lpstr>
      <vt:lpstr>Children that spill out of parent div</vt:lpstr>
      <vt:lpstr>Why to use Portals?</vt:lpstr>
      <vt:lpstr>Concerns around usage of React Portal</vt:lpstr>
      <vt:lpstr>PowerPoint Presentation</vt:lpstr>
      <vt:lpstr>Portal inside Portal inside Portal</vt:lpstr>
      <vt:lpstr>Clean design using Portals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Testing React Portals</vt:lpstr>
      <vt:lpstr>Testing using Enzyme</vt:lpstr>
      <vt:lpstr>State Management in Portals</vt:lpstr>
      <vt:lpstr>Gotchas with Portals</vt:lpstr>
      <vt:lpstr>Some cool stuff</vt:lpstr>
      <vt:lpstr>PowerPoint Presentation</vt:lpstr>
      <vt:lpstr>Q n A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Portals</dc:title>
  <dc:creator>Souvik Basu</dc:creator>
  <cp:lastModifiedBy>Souvik Basu</cp:lastModifiedBy>
  <cp:revision>26</cp:revision>
  <dcterms:created xsi:type="dcterms:W3CDTF">2017-12-05T07:34:57Z</dcterms:created>
  <dcterms:modified xsi:type="dcterms:W3CDTF">2018-01-19T04:40:38Z</dcterms:modified>
</cp:coreProperties>
</file>

<file path=docProps/thumbnail.jpeg>
</file>